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59" r:id="rId6"/>
    <p:sldId id="260" r:id="rId7"/>
    <p:sldId id="268" r:id="rId8"/>
    <p:sldId id="266" r:id="rId9"/>
    <p:sldId id="267" r:id="rId10"/>
    <p:sldId id="263" r:id="rId11"/>
    <p:sldId id="264" r:id="rId12"/>
    <p:sldId id="265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688"/>
    <p:restoredTop sz="94712"/>
  </p:normalViewPr>
  <p:slideViewPr>
    <p:cSldViewPr snapToGrid="0" snapToObjects="1">
      <p:cViewPr varScale="1">
        <p:scale>
          <a:sx n="67" d="100"/>
          <a:sy n="67" d="100"/>
        </p:scale>
        <p:origin x="192" y="1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58875E-06E4-E842-BF0B-BE2B8B35727E}" type="datetimeFigureOut">
              <a:rPr lang="en-US" smtClean="0"/>
              <a:t>2/26/17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1E191-BAC5-9F46-AE94-974F6C5AF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97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284890-85D2-4D7B-8EF5-15A9C1DB8F42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F822A4-8DA6-4447-9B1F-C5DB58435268}" type="datetimeFigureOut">
              <a:rPr lang="en-US" smtClean="0"/>
              <a:t>2/26/17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2/26/17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2/26/17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16AA21-1863-4931-97CB-99D0A168701B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72C379-9A7C-4C87-A116-CBE9F58B04C5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00000"/>
              </a:lnSpc>
            </a:pPr>
            <a:fld id="{316AB93C-A880-4F96-BC6B-71A33B5DD285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>
              <a:lnSpc>
                <a:spcPct val="100000"/>
              </a:lnSpc>
            </a:pPr>
            <a:fld id="{558871FA-7C5C-4A72-838B-857C71200AFF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325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88036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836083" y="857250"/>
            <a:ext cx="7418918" cy="197703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 algn="ctr">
              <a:lnSpc>
                <a:spcPct val="100000"/>
              </a:lnSpc>
            </a:pPr>
            <a:r>
              <a:rPr lang="en-US" sz="48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Mental Health Dashboard</a:t>
            </a:r>
            <a:endParaRPr lang="en-US" sz="4800" b="1" strike="noStrike" spc="-1" dirty="0" smtClean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/>
              <a:cs typeface="PT Sans Narrow"/>
            </a:endParaRPr>
          </a:p>
          <a:p>
            <a:pPr algn="ctr"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99CC9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Team </a:t>
            </a:r>
            <a:r>
              <a:rPr lang="en-US" sz="3600" b="1" strike="noStrike" spc="-1" dirty="0">
                <a:solidFill>
                  <a:srgbClr val="99CC9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Lucky Cat</a:t>
            </a:r>
            <a:endParaRPr lang="en-US" sz="3600" b="1" strike="noStrike" spc="-1" dirty="0">
              <a:solidFill>
                <a:srgbClr val="99CC99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75" name="TextShape 2"/>
          <p:cNvSpPr txBox="1"/>
          <p:nvPr/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Big Data Hackathon - 2017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The Impact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674259" y="119347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PT Sans Narrow"/>
                <a:ea typeface="Arial" charset="0"/>
                <a:cs typeface="PT Sans Narrow"/>
              </a:rPr>
              <a:t>Better understanding 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T Sans Narrow"/>
                <a:ea typeface="Arial" charset="0"/>
                <a:cs typeface="PT Sans Narrow"/>
              </a:rPr>
              <a:t>on what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PT Sans Narrow"/>
                <a:ea typeface="Arial" charset="0"/>
                <a:cs typeface="PT Sans Narrow"/>
              </a:rPr>
              <a:t>community and region specific factors affect mental health. </a:t>
            </a:r>
          </a:p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User by </a:t>
            </a: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user </a:t>
            </a: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recommendations based on areas and the factors of said areas.</a:t>
            </a:r>
          </a:p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Department planning for future areas</a:t>
            </a: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.</a:t>
            </a: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</p:txBody>
      </p:sp>
    </p:spTree>
    <p:extLst>
      <p:ext uri="{BB962C8B-B14F-4D97-AF65-F5344CB8AC3E}">
        <p14:creationId xmlns:p14="http://schemas.microsoft.com/office/powerpoint/2010/main" val="4697991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Next Steps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706008" y="1172303"/>
            <a:ext cx="6924575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More data</a:t>
            </a: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Updated datasets, expanding current datasets, user input</a:t>
            </a: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Dedicated databases/servers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 charset="0"/>
                <a:cs typeface="PT Sans Narrow"/>
              </a:rPr>
              <a:t>Strong security measures</a:t>
            </a:r>
          </a:p>
        </p:txBody>
      </p:sp>
    </p:spTree>
    <p:extLst>
      <p:ext uri="{BB962C8B-B14F-4D97-AF65-F5344CB8AC3E}">
        <p14:creationId xmlns:p14="http://schemas.microsoft.com/office/powerpoint/2010/main" val="17647302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Thank you!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  <a:sym typeface="Wingdings"/>
              </a:rPr>
              <a:t> 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
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</p:spTree>
    <p:extLst>
      <p:ext uri="{BB962C8B-B14F-4D97-AF65-F5344CB8AC3E}">
        <p14:creationId xmlns:p14="http://schemas.microsoft.com/office/powerpoint/2010/main" val="151096636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28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The Team</a:t>
            </a:r>
            <a:endParaRPr lang="en-US" sz="14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949415" y="1152360"/>
            <a:ext cx="3865798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0" strike="noStrike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Justin Wilkowski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Jacob </a:t>
            </a:r>
            <a:r>
              <a:rPr lang="en-US" sz="2400" spc="-1" dirty="0" err="1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Larocca</a:t>
            </a:r>
            <a:endParaRPr lang="en-US" sz="2400" spc="-1" dirty="0" smtClean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0" strike="noStrike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Rick Zhang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spc="-1" dirty="0" err="1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Yiming</a:t>
            </a:r>
            <a:r>
              <a:rPr lang="en-US" sz="24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 Chen</a:t>
            </a:r>
            <a:endParaRPr lang="en-US" sz="2400" b="0" strike="noStrike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7" name="TextShape 2"/>
          <p:cNvSpPr txBox="1"/>
          <p:nvPr/>
        </p:nvSpPr>
        <p:spPr>
          <a:xfrm>
            <a:off x="4571820" y="1152360"/>
            <a:ext cx="3865798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0" strike="noStrike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Alejandra Coronado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spc="-1" dirty="0" err="1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Sanchit</a:t>
            </a:r>
            <a:r>
              <a:rPr lang="en-US" sz="24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 Arora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0" strike="noStrike" spc="-1" dirty="0" err="1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Vini</a:t>
            </a:r>
            <a:r>
              <a:rPr lang="en-US" sz="2400" b="0" strike="noStrike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 </a:t>
            </a:r>
            <a:r>
              <a:rPr lang="en-US" sz="2400" b="0" strike="noStrike" spc="-1" dirty="0" err="1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Kalra</a:t>
            </a:r>
            <a:endParaRPr lang="en-US" sz="2400" b="0" strike="noStrike" spc="-1" dirty="0" smtClean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spc="-1" dirty="0" smtClean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Hiram Riddle</a:t>
            </a:r>
            <a:endParaRPr lang="en-US" sz="2400" b="0" strike="noStrike" spc="-1" dirty="0" smtClean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</p:spTree>
    <p:extLst>
      <p:ext uri="{BB962C8B-B14F-4D97-AF65-F5344CB8AC3E}">
        <p14:creationId xmlns:p14="http://schemas.microsoft.com/office/powerpoint/2010/main" val="12319326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28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The Problem</a:t>
            </a:r>
            <a:endParaRPr lang="en-US" sz="14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688931" y="1152360"/>
            <a:ext cx="8455069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PT Sans Narrow"/>
                <a:ea typeface="Arial" charset="0"/>
                <a:cs typeface="PT Sans Narrow"/>
              </a:rPr>
              <a:t>How can we analyze public health data and provide some recommendations for intervention and policy changes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T Sans Narrow"/>
                <a:ea typeface="Arial" charset="0"/>
                <a:cs typeface="PT Sans Narrow"/>
              </a:rPr>
              <a:t>?</a:t>
            </a:r>
            <a:endParaRPr lang="en-US" sz="2000" b="0" strike="noStrike" spc="-1" dirty="0" smtClean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How do factors in the communities around </a:t>
            </a:r>
            <a:r>
              <a:rPr lang="en-US" sz="20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you affect your </a:t>
            </a: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mental health?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PT Sans Narrow"/>
                <a:cs typeface="PT Sans Narrow"/>
              </a:rPr>
              <a:t> </a:t>
            </a:r>
            <a:endParaRPr lang="en-US" sz="2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There are ample applications for tracking your physical health.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Mental health isn’t well understood and needs analysis.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Mental Health Dashboard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684842" y="1172303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Gathers behavioral problem data and healthy community data.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Generates a correlation between illness and community factors to </a:t>
            </a:r>
            <a:r>
              <a:rPr lang="en-US" sz="2000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find predictors of </a:t>
            </a:r>
            <a:r>
              <a:rPr lang="en-US" sz="20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mental health issues.</a:t>
            </a:r>
            <a:endParaRPr lang="en-US" sz="20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Generates an interactive map of counties and their respective rates of illness, community health.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Users can input data and get recommendations based on analyzed data.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"/>
                <a:ea typeface="Arial"/>
                <a:cs typeface="PT Sans"/>
              </a:rPr>
              <a:t> 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"/>
                <a:ea typeface="Arial"/>
                <a:cs typeface="PT Sans"/>
              </a:rPr>
              <a:t>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"/>
                <a:ea typeface="Arial"/>
                <a:cs typeface="PT Sans"/>
              </a:rPr>
              <a:t>Datasets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"/>
              <a:cs typeface="PT Sans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934784"/>
              </p:ext>
            </p:extLst>
          </p:nvPr>
        </p:nvGraphicFramePr>
        <p:xfrm>
          <a:off x="984248" y="1428750"/>
          <a:ext cx="7715252" cy="2948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7626"/>
                <a:gridCol w="3857626"/>
              </a:tblGrid>
              <a:tr h="149860">
                <a:tc>
                  <a:txBody>
                    <a:bodyPr/>
                    <a:lstStyle/>
                    <a:p>
                      <a:r>
                        <a:rPr lang="en-US" dirty="0" smtClean="0"/>
                        <a:t>Dataset</a:t>
                      </a:r>
                      <a:endParaRPr lang="en-US" dirty="0"/>
                    </a:p>
                  </a:txBody>
                  <a:tcPr>
                    <a:solidFill>
                      <a:srgbClr val="99CC9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>
                    <a:solidFill>
                      <a:srgbClr val="99CC9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Live Well</a:t>
                      </a:r>
                      <a:r>
                        <a:rPr lang="en-US" baseline="0" dirty="0" smtClean="0"/>
                        <a:t> San Diego Mental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/>
                        <a:buNone/>
                      </a:pPr>
                      <a:r>
                        <a:rPr lang="en-US" dirty="0" smtClean="0"/>
                        <a:t>Hospitalizations for: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Mood disorders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Suicide deaths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Substance abuse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Alcohol abuse 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California</a:t>
                      </a:r>
                      <a:r>
                        <a:rPr lang="en-US" baseline="0" dirty="0" smtClean="0"/>
                        <a:t> Department of Public Health Community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smtClean="0"/>
                        <a:t>Food affordability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smtClean="0"/>
                        <a:t>Number</a:t>
                      </a:r>
                      <a:r>
                        <a:rPr lang="en-US" baseline="0" dirty="0" smtClean="0"/>
                        <a:t> of violent crimes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Poverty rate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Unemployment rate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Park availability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 smtClean="0"/>
                        <a:t>Number of unhealthy days of ozone air pollution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Our 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Implementation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26092" y="115236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endParaRPr lang="en-US" sz="2000" b="0" strike="noStrike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674259" y="119347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lvl="0">
              <a:lnSpc>
                <a:spcPct val="150000"/>
              </a:lnSpc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</a:t>
            </a: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</a:t>
            </a:r>
            <a:r>
              <a:rPr lang="en-US" sz="3600" b="1" strike="noStrike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Our 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Implementation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26092" y="115236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endParaRPr lang="en-US" sz="2000" b="0" strike="noStrike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674259" y="119347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lvl="0">
              <a:lnSpc>
                <a:spcPct val="150000"/>
              </a:lnSpc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214" y="1193470"/>
            <a:ext cx="1965201" cy="39500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095" y="1193470"/>
            <a:ext cx="2142842" cy="39500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2617" y="1195206"/>
            <a:ext cx="2145329" cy="394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405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 Analysis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26092" y="115236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endParaRPr lang="en-US" sz="2000" b="0" strike="noStrike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674259" y="119347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lvl="0">
              <a:lnSpc>
                <a:spcPct val="150000"/>
              </a:lnSpc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600" y="1017360"/>
            <a:ext cx="6326749" cy="412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8610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pc="-1" dirty="0" smtClean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      Analysis</a:t>
            </a:r>
            <a:r>
              <a:rPr lang="en-US" sz="3600" b="1" strike="noStrike" spc="-1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PT Sans Narrow"/>
                <a:ea typeface="Arial"/>
                <a:cs typeface="PT Sans Narrow"/>
              </a:rPr>
              <a:t>
</a:t>
            </a:r>
            <a:endParaRPr lang="en-US" sz="3600" b="1" strike="noStrike" spc="-1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cs typeface="PT Sans Narrow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26092" y="115236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342900" lvl="0" indent="-342900">
              <a:lnSpc>
                <a:spcPct val="150000"/>
              </a:lnSpc>
              <a:buFont typeface="Arial" charset="0"/>
              <a:buChar char="•"/>
            </a:pPr>
            <a:endParaRPr lang="en-US" sz="2000" b="0" strike="noStrike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674259" y="1193470"/>
            <a:ext cx="8305787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lvl="0">
              <a:lnSpc>
                <a:spcPct val="150000"/>
              </a:lnSpc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rgbClr val="FFFFFF"/>
                </a:solidFill>
              </a:uFill>
              <a:latin typeface="PT Sans Narrow"/>
              <a:ea typeface="Arial" charset="0"/>
              <a:cs typeface="PT Sans Narro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756" y="1046376"/>
            <a:ext cx="6292312" cy="393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33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1148</TotalTime>
  <Words>257</Words>
  <Application>Microsoft Macintosh PowerPoint</Application>
  <PresentationFormat>On-screen Show (16:9)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Franklin Gothic Book</vt:lpstr>
      <vt:lpstr>PT Sans</vt:lpstr>
      <vt:lpstr>PT Sans Narrow</vt:lpstr>
      <vt:lpstr>Times New Roman</vt:lpstr>
      <vt:lpstr>Wingdings</vt:lpstr>
      <vt:lpstr>Crop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Justin Wilkowski</cp:lastModifiedBy>
  <cp:revision>18</cp:revision>
  <dcterms:modified xsi:type="dcterms:W3CDTF">2017-02-26T19:51:11Z</dcterms:modified>
  <dc:language>en-US</dc:language>
</cp:coreProperties>
</file>